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98" r:id="rId2"/>
    <p:sldId id="297" r:id="rId3"/>
    <p:sldId id="294" r:id="rId4"/>
    <p:sldId id="295" r:id="rId5"/>
    <p:sldId id="296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102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m’entraine à résoudre un problème à étapes.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0" y="1480457"/>
            <a:ext cx="5883312" cy="4558797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703557" y="1754148"/>
            <a:ext cx="4929982" cy="3435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Papi a acheté des graines pour son potager.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a creusé 60 trous pour mettre chacune des graines.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y aura-t-il de trous vides 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3A2F636-255A-FBBA-09FA-F9CABDA016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471" y="1404516"/>
            <a:ext cx="1671781" cy="202448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E22959C-58D2-C2C3-6538-26CDE029441B}"/>
              </a:ext>
            </a:extLst>
          </p:cNvPr>
          <p:cNvSpPr/>
          <p:nvPr/>
        </p:nvSpPr>
        <p:spPr>
          <a:xfrm>
            <a:off x="6133728" y="3018738"/>
            <a:ext cx="607498" cy="32384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 cmpd="thickThin">
            <a:solidFill>
              <a:srgbClr val="996633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rgbClr val="996633"/>
                </a:solidFill>
              </a:rPr>
              <a:t>30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7B3BAE5A-613E-E1D2-1AA9-0E88DB8F8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510" y="3578431"/>
            <a:ext cx="1800000" cy="217563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52C7E1F-B6B9-2C9D-4964-4EE891FDA6DA}"/>
              </a:ext>
            </a:extLst>
          </p:cNvPr>
          <p:cNvSpPr/>
          <p:nvPr/>
        </p:nvSpPr>
        <p:spPr>
          <a:xfrm>
            <a:off x="7374638" y="5291561"/>
            <a:ext cx="633228" cy="32384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 cmpd="thickThin">
            <a:solidFill>
              <a:srgbClr val="996633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rgbClr val="996633"/>
                </a:solidFill>
              </a:rPr>
              <a:t>10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FF49666D-799B-5668-FA9E-32DBA8BED4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510" y="4665222"/>
            <a:ext cx="1800000" cy="217769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63B2A88-3651-0BC2-A054-806C0E6A18CB}"/>
              </a:ext>
            </a:extLst>
          </p:cNvPr>
          <p:cNvSpPr/>
          <p:nvPr/>
        </p:nvSpPr>
        <p:spPr>
          <a:xfrm>
            <a:off x="5500500" y="6348602"/>
            <a:ext cx="633228" cy="32384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 cmpd="thickThin">
            <a:solidFill>
              <a:srgbClr val="996633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rgbClr val="996633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082659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56036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accent1"/>
                </a:solidFill>
              </a:rPr>
              <a:t>Je comprends le problème.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1143268" y="2363937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Il y a deux étapes :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6C1595A-83D9-6CDB-FB34-CC040C1CC58A}"/>
              </a:ext>
            </a:extLst>
          </p:cNvPr>
          <p:cNvSpPr txBox="1"/>
          <p:nvPr/>
        </p:nvSpPr>
        <p:spPr>
          <a:xfrm>
            <a:off x="1143268" y="3077754"/>
            <a:ext cx="711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1 / </a:t>
            </a:r>
            <a:r>
              <a:rPr lang="fr-FR" sz="3200" dirty="0"/>
              <a:t>Combien y a-t-il de graines au total ?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0B76C11-813F-3DD0-0925-7F58C7719FC0}"/>
              </a:ext>
            </a:extLst>
          </p:cNvPr>
          <p:cNvSpPr txBox="1"/>
          <p:nvPr/>
        </p:nvSpPr>
        <p:spPr>
          <a:xfrm>
            <a:off x="1143268" y="3853127"/>
            <a:ext cx="741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2/ </a:t>
            </a:r>
            <a:r>
              <a:rPr lang="fr-FR" sz="3200" dirty="0"/>
              <a:t>Combien reste-t-il de trous vides ?</a:t>
            </a:r>
          </a:p>
        </p:txBody>
      </p:sp>
    </p:spTree>
    <p:extLst>
      <p:ext uri="{BB962C8B-B14F-4D97-AF65-F5344CB8AC3E}">
        <p14:creationId xmlns:p14="http://schemas.microsoft.com/office/powerpoint/2010/main" val="307870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Etape 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537088" y="1276875"/>
            <a:ext cx="7946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dirty="0">
                <a:solidFill>
                  <a:srgbClr val="C00000"/>
                </a:solidFill>
              </a:rPr>
              <a:t>Je cherche le nombre total de graines.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685936" y="3576228"/>
            <a:ext cx="5187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latin typeface="Cursive standard" pitchFamily="2" charset="0"/>
                <a:sym typeface="Wingdings" panose="05000000000000000000" pitchFamily="2" charset="2"/>
              </a:rPr>
              <a:t> </a:t>
            </a:r>
            <a:r>
              <a:rPr lang="fr-FR" sz="3600" dirty="0">
                <a:solidFill>
                  <a:srgbClr val="C00000"/>
                </a:solidFill>
                <a:latin typeface="Cursive standard" pitchFamily="2" charset="0"/>
              </a:rPr>
              <a:t>Il y a 55 graines en tout.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537089" y="2315491"/>
            <a:ext cx="5187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4000" dirty="0">
                <a:solidFill>
                  <a:srgbClr val="C00000"/>
                </a:solidFill>
              </a:rPr>
              <a:t>30 + 10 + 15 = 55</a:t>
            </a:r>
          </a:p>
        </p:txBody>
      </p:sp>
    </p:spTree>
    <p:extLst>
      <p:ext uri="{BB962C8B-B14F-4D97-AF65-F5344CB8AC3E}">
        <p14:creationId xmlns:p14="http://schemas.microsoft.com/office/powerpoint/2010/main" val="353674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Etape 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537088" y="1276875"/>
            <a:ext cx="7514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dirty="0">
                <a:solidFill>
                  <a:srgbClr val="C00000"/>
                </a:solidFill>
              </a:rPr>
              <a:t>Je cherche ce qu’il reste après avoir rempli les trous.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685936" y="3869152"/>
            <a:ext cx="7797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latin typeface="Cursive standard" pitchFamily="2" charset="0"/>
                <a:sym typeface="Wingdings" panose="05000000000000000000" pitchFamily="2" charset="2"/>
              </a:rPr>
              <a:t> </a:t>
            </a:r>
            <a:r>
              <a:rPr lang="fr-FR" sz="3600" dirty="0">
                <a:solidFill>
                  <a:srgbClr val="C00000"/>
                </a:solidFill>
                <a:latin typeface="Cursive standard" pitchFamily="2" charset="0"/>
              </a:rPr>
              <a:t>Il y aura 5 trous vides. 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580632" y="2703550"/>
            <a:ext cx="5187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dirty="0">
                <a:solidFill>
                  <a:srgbClr val="C00000"/>
                </a:solidFill>
              </a:rPr>
              <a:t>60 – 55 = 5</a:t>
            </a:r>
          </a:p>
        </p:txBody>
      </p:sp>
    </p:spTree>
    <p:extLst>
      <p:ext uri="{BB962C8B-B14F-4D97-AF65-F5344CB8AC3E}">
        <p14:creationId xmlns:p14="http://schemas.microsoft.com/office/powerpoint/2010/main" val="389150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3052</TotalTime>
  <Words>139</Words>
  <Application>Microsoft Office PowerPoint</Application>
  <PresentationFormat>Affichage à l'écran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 la solution au problème.</vt:lpstr>
      <vt:lpstr>Je cherche en suivant les 4 étapes :</vt:lpstr>
      <vt:lpstr>Etape 1</vt:lpstr>
      <vt:lpstr>Etape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94</cp:revision>
  <dcterms:created xsi:type="dcterms:W3CDTF">2023-02-07T14:55:57Z</dcterms:created>
  <dcterms:modified xsi:type="dcterms:W3CDTF">2025-09-03T09:42:37Z</dcterms:modified>
</cp:coreProperties>
</file>